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79" r:id="rId3"/>
    <p:sldId id="278" r:id="rId4"/>
    <p:sldId id="274" r:id="rId5"/>
    <p:sldId id="276" r:id="rId6"/>
    <p:sldId id="277" r:id="rId7"/>
  </p:sldIdLst>
  <p:sldSz cx="12192000" cy="6858000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E6E5-989E-431D-ACA3-FA623877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Vítej na kurzu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E03D-F7EF-4FE1-B2BE-C387B1F288E3}"/>
              </a:ext>
            </a:extLst>
          </p:cNvPr>
          <p:cNvSpPr txBox="1"/>
          <p:nvPr/>
        </p:nvSpPr>
        <p:spPr>
          <a:xfrm>
            <a:off x="2731154" y="405907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 si kameru</a:t>
            </a:r>
            <a:br>
              <a:rPr lang="en-US"/>
            </a:br>
            <a:r>
              <a:rPr lang="en-US"/>
              <a:t>a mikrofon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83997-E536-4DE0-AAFE-37E653AABDB8}"/>
              </a:ext>
            </a:extLst>
          </p:cNvPr>
          <p:cNvSpPr txBox="1"/>
          <p:nvPr/>
        </p:nvSpPr>
        <p:spPr>
          <a:xfrm>
            <a:off x="623392" y="4059070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Když se připojíš,</a:t>
            </a:r>
            <a:br>
              <a:rPr lang="en-US"/>
            </a:br>
            <a:r>
              <a:rPr lang="en-US" b="1">
                <a:solidFill>
                  <a:schemeClr val="bg2"/>
                </a:solidFill>
              </a:rPr>
              <a:t>představ se</a:t>
            </a:r>
            <a:r>
              <a:rPr lang="en-US"/>
              <a:t> a </a:t>
            </a:r>
            <a:r>
              <a:rPr lang="en-US" b="1">
                <a:solidFill>
                  <a:schemeClr val="bg2"/>
                </a:solidFill>
              </a:rPr>
              <a:t>pozdrav</a:t>
            </a:r>
            <a:r>
              <a:rPr lang="en-US"/>
              <a:t> ostatní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97AD8-B057-4DC9-9519-30FB8B865962}"/>
              </a:ext>
            </a:extLst>
          </p:cNvPr>
          <p:cNvSpPr txBox="1"/>
          <p:nvPr/>
        </p:nvSpPr>
        <p:spPr>
          <a:xfrm>
            <a:off x="4718231" y="4059069"/>
            <a:ext cx="2528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Máš dotaz?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/>
              <a:t>Zeptej se přes mikrofon.</a:t>
            </a:r>
            <a:br>
              <a:rPr lang="en-US"/>
            </a:br>
            <a:r>
              <a:rPr lang="en-US"/>
              <a:t>Pokud by to nešlo,</a:t>
            </a:r>
            <a:br>
              <a:rPr lang="en-US"/>
            </a:br>
            <a:r>
              <a:rPr lang="en-US"/>
              <a:t>napiš ho do chatu.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BA03-2845-411F-A18E-4884D5725DB2}"/>
              </a:ext>
            </a:extLst>
          </p:cNvPr>
          <p:cNvSpPr txBox="1"/>
          <p:nvPr/>
        </p:nvSpPr>
        <p:spPr>
          <a:xfrm>
            <a:off x="7143015" y="4059068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Chceš mluvit?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Zapni</a:t>
            </a:r>
            <a:r>
              <a:rPr lang="en-US"/>
              <a:t> si mikrofon a chvilku počkej, ať je slyšet i začátek.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256B-1CD4-4899-A1EC-B157BF61B2D9}"/>
              </a:ext>
            </a:extLst>
          </p:cNvPr>
          <p:cNvSpPr txBox="1"/>
          <p:nvPr/>
        </p:nvSpPr>
        <p:spPr>
          <a:xfrm>
            <a:off x="9387654" y="4059067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 skončení svého příspěvku si zase mikrofon </a:t>
            </a:r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.</a:t>
            </a:r>
          </a:p>
        </p:txBody>
      </p:sp>
      <p:pic>
        <p:nvPicPr>
          <p:cNvPr id="10" name="Picture 9" descr="A picture containing wheel&#10;&#10;Description automatically generated">
            <a:extLst>
              <a:ext uri="{FF2B5EF4-FFF2-40B4-BE49-F238E27FC236}">
                <a16:creationId xmlns:a16="http://schemas.microsoft.com/office/drawing/2014/main" id="{C8A1FE74-B45A-4FAA-9407-8EE67CE7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2460412"/>
            <a:ext cx="10128448" cy="14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44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Open Sans</vt:lpstr>
      <vt:lpstr>Arial</vt:lpstr>
      <vt:lpstr>Calibri</vt:lpstr>
      <vt:lpstr>Amatic SC</vt:lpstr>
      <vt:lpstr>Motiv Office</vt:lpstr>
      <vt:lpstr>Visio</vt:lpstr>
      <vt:lpstr>Java 2 – Lekce 4</vt:lpstr>
      <vt:lpstr>Vítej na kurzu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 Sevecek (HCI)</cp:lastModifiedBy>
  <cp:revision>49</cp:revision>
  <dcterms:modified xsi:type="dcterms:W3CDTF">2020-03-28T13:35:15Z</dcterms:modified>
</cp:coreProperties>
</file>